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77" r:id="rId5"/>
    <p:sldId id="278" r:id="rId6"/>
    <p:sldId id="269" r:id="rId7"/>
    <p:sldId id="279" r:id="rId8"/>
    <p:sldId id="257" r:id="rId9"/>
    <p:sldId id="258" r:id="rId10"/>
    <p:sldId id="259" r:id="rId11"/>
    <p:sldId id="266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70" r:id="rId21"/>
    <p:sldId id="271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38" y="108"/>
      </p:cViewPr>
      <p:guideLst>
        <p:guide orient="horz" pos="2160"/>
        <p:guide pos="3840"/>
        <p:guide orient="horz"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5FC77-94EF-64F5-E24A-8DC8DEF7C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0BCF0-257E-3E61-7576-0C1638ACA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12391-BDE1-81AD-05D2-995D6712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973DA-652F-50BD-FB4C-F7B425F3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73187-C5D7-43F7-D749-654EE5C5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1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F6D44-D7B8-DFC1-8861-2E619E89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233168-8CD0-7C22-2A4A-E263A2294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A3ACD-EA3E-7D88-81FC-83E439D9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F5B90-37F3-957E-D302-219421DB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0353C-ECD3-7C1D-7BCB-787235DE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9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EB473-9D0D-02CB-A6DC-2209DBB8B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6C829D-E16D-AB96-DB96-7EF869262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26224-8C8A-7BDF-9EAD-719E55C0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3991A-7F0A-8D4A-8F80-A27B660D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A42C9-3B10-9408-EE7E-C0F7CCBE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7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AA93B-B293-C88D-FC40-7CD56D9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28CF4-28CE-A9EB-E35E-45961780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1659F-2EDB-FF57-42C8-0834E21C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946C3-EBD6-AC5C-0E49-969B59AA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FDFEE-211B-DC84-8C70-8B8ECBC8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0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683EA-56B4-9CD7-98C0-533F2892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143200-31FA-3863-F71E-AAAB89EC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B71AB-0E36-FE63-71D1-AA484B67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CFF308-FC82-3F70-25C8-20D80121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3086E-E9AD-1913-7A7A-1FA37FC4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5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61B6F-F853-EB1D-EFC2-DF9642C4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4553F-5AAD-A06B-8504-AFC2E7958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E9A90-4674-F6F8-DF1C-044C37568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DA307-D971-C5E0-51E2-E431A69A3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AE9DD-37B1-1884-BB86-850BD09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781CC-1597-49A6-843E-3EBAC6D0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5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5CFAA-6A95-DA30-A87D-26D61121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EBB38-F306-BDC2-59B9-47B769A1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F03DA2-C285-21CD-B369-CF52831D7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6ACE0B-D553-249B-05DB-09A292C02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B8519E-7639-149D-0377-8874EACC6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6B8359-3A9B-3B82-9004-6AAE87EA1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1F0596-3D39-E918-C8DF-F2F8C99D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F70E18-4982-E2B3-44A2-87BD0BFC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2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71204-06B8-E652-6B27-10DD14CC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FA1416-89E7-FB0E-5F04-E139AFA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B7EDA-56E2-DC5D-2AD1-57D72052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857D58-0567-06BA-E324-E25E1273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DCF3BC-3E21-BED2-0BAF-F5A88F19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B7F56A-5CC8-02C1-2958-5DAD9FA0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B9CD88-CDBF-FDC2-884A-09D5354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4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4A18E-7A80-3637-FEEE-F92BAB25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4555F-20BB-90C8-D242-B58BF02DB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966225-EFC5-B338-6998-8C09071EF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3A9306-774E-2033-889F-13A2D728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BCCE2-C951-CC04-9236-E672CB5B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0C12E-B8FA-4763-933B-6863D870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9AEA-36D3-4FAA-766A-10400BE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84DE12-C541-B1CC-591C-9BC0A3AFD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4DD6E-529C-AAA0-CE64-C29929E92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9CB531-2DD4-B0F8-43AB-67A35C45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3E53B-5E53-3E23-0FC7-EB05D130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C24BE8-65D1-2021-9725-69943535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4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959500-1014-1C0F-AD0C-97EC21B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A4104-ECC1-5314-0D89-48A12B526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C3283-CA7D-12CB-0643-A9241EA0B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A6740-7106-498F-998D-9E157A5C1EE6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BB89-42C3-5DBD-D5B8-277A7558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3A59A-BE5B-DF9A-6E54-23A99566A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521B3-91D1-4189-8A57-C64D1DCA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3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5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790DAC-D97F-4A3D-1F44-D1F00B52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40"/>
            <a:ext cx="12192000" cy="64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8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E22DDA-CA64-4560-CF09-60B9FFB2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32" y="744856"/>
            <a:ext cx="2511188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5B552E-9453-19E9-CDE5-29B99E85B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42" y="114856"/>
            <a:ext cx="1236999" cy="66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63CE68-85D5-E924-3100-D911DA08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19" y="744859"/>
            <a:ext cx="2511188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DBB1A4-4079-C530-BFD4-3056C892C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20" y="99000"/>
            <a:ext cx="1284063" cy="66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45E80-8B21-EDC6-8195-6082D9EA4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793" y="744858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0E4F3C-E353-2738-4B25-2171E1144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8" y="99000"/>
            <a:ext cx="1284063" cy="66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748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CAFB-49DF-DC47-20D7-E8629429CA7F}"/>
              </a:ext>
            </a:extLst>
          </p:cNvPr>
          <p:cNvSpPr txBox="1"/>
          <p:nvPr/>
        </p:nvSpPr>
        <p:spPr>
          <a:xfrm>
            <a:off x="4618672" y="261645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일반진단</a:t>
            </a:r>
          </a:p>
        </p:txBody>
      </p:sp>
    </p:spTree>
    <p:extLst>
      <p:ext uri="{BB962C8B-B14F-4D97-AF65-F5344CB8AC3E}">
        <p14:creationId xmlns:p14="http://schemas.microsoft.com/office/powerpoint/2010/main" val="24723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6F5D6-4F83-8FE2-1505-1F63F5D3B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11" y="729000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8C7DD7-F5FC-86F0-6D50-7A4B4207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64" y="729000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8C4211-E309-E184-B4B5-81807F692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58" y="729672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862B49-1CDD-EA2B-3590-0DC7BBB2A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3" y="729000"/>
            <a:ext cx="3600000" cy="1443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079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9FC012-7909-0CB3-1352-F01936BD4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17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5F83E-B3D6-4C25-B724-B7E17EFA1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8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720DC8-3D81-BFCD-DC5C-670924349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53" y="150000"/>
            <a:ext cx="1506713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540D5-8D1E-CBB2-63F4-4B6D2241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6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D1D5FC-A58F-7B75-9D6F-658F00736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13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4BB85B-6F8B-C752-2423-510C51529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71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A9CF8C-6E9D-A109-31C0-448D8BE0E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01" y="3468000"/>
            <a:ext cx="1506713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8B039F-89F6-154B-12CB-1FDD07695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6" y="3468000"/>
            <a:ext cx="1181907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F02508-D6DB-0996-0B68-F5EE887E0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56" y="3468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59D0E5E-CF78-85EC-0AF3-3CB36D65A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13" y="3468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B207AB-7005-8BAE-7F36-8A9ED5545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53" y="3468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1F47F4-2126-6F7F-B678-F90FADE8D3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09" y="740842"/>
            <a:ext cx="104381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4DDB3C3-C5D0-A58B-9D8F-DC6CEE2D49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65" y="1809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428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DEDB96-D4E0-645D-FACC-B8359E67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84" y="369000"/>
            <a:ext cx="2700001" cy="61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5D5FB1-C481-ECB5-AD53-EC2E537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63" y="0"/>
            <a:ext cx="1139455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153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37821B-1092-3813-208E-6C2CB1F2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34" y="549000"/>
            <a:ext cx="1803005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D0080A-3AA5-3146-4A99-B0DC6548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51" y="549000"/>
            <a:ext cx="1795512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BB5711-F865-3FFC-DDBD-B0E37A9B2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75" y="549000"/>
            <a:ext cx="1795512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0937C9-CB66-9DF1-411F-7F46E8B40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45" y="549000"/>
            <a:ext cx="2541177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07EF09-9AD7-2F0A-2ED8-22DA8F185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53" y="549000"/>
            <a:ext cx="2261780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A9EA32-8EB3-7F13-1142-29CF1D255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5" y="549000"/>
            <a:ext cx="1326316" cy="14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483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64B477-18C4-ABB9-9D27-0E019CA7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81" y="549000"/>
            <a:ext cx="1803005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6B79B-5CAE-AD0E-1FB6-569FD2D4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22" y="549000"/>
            <a:ext cx="1795512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649772-009F-E3C6-7C85-A65DC892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0" y="549000"/>
            <a:ext cx="1795512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1A88EF-69A3-BFB3-D973-43DF6D00D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52" y="549000"/>
            <a:ext cx="2261780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EA5ADA-5BAF-DE37-362A-B1B5B65AA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68" y="549000"/>
            <a:ext cx="2541177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F5E05B-ECFE-A71A-91D5-E80909B340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" y="549000"/>
            <a:ext cx="1326316" cy="14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526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65B3F-9FCE-61F7-680F-2BF026C6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51" y="534097"/>
            <a:ext cx="1803005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DBD08C-651D-0BC6-C7B0-3D4EBB1D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85" y="534097"/>
            <a:ext cx="1795511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F06D39-0A22-A542-4BE7-9C36B7093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25" y="534097"/>
            <a:ext cx="1795511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CFBB10-D80F-17BD-1851-4F504C3DC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44" y="534097"/>
            <a:ext cx="2541178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19E62C-399B-D9B9-CEF1-CCA2B0736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35" y="534097"/>
            <a:ext cx="2261780" cy="57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BAF561-6EF8-E218-9702-877E66F4C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0" y="534097"/>
            <a:ext cx="1326316" cy="14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681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CAFB-49DF-DC47-20D7-E8629429CA7F}"/>
              </a:ext>
            </a:extLst>
          </p:cNvPr>
          <p:cNvSpPr txBox="1"/>
          <p:nvPr/>
        </p:nvSpPr>
        <p:spPr>
          <a:xfrm>
            <a:off x="4265591" y="260739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HY헤드라인M" panose="02030600000101010101" pitchFamily="18" charset="-127"/>
                <a:ea typeface="HY헤드라인M" panose="02030600000101010101" pitchFamily="18" charset="-127"/>
              </a:rPr>
              <a:t>전문가진단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69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B5209-A0DE-7A91-5490-A857C15A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61" y="744612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668169-28A3-7A88-92C2-EB4D4F82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454" y="744612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57BA70-CF9F-19F3-766B-937C80B1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68" y="744612"/>
            <a:ext cx="23823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6F8CE7-747E-366B-D10F-340F639B3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2" y="735559"/>
            <a:ext cx="3591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CAFB-49DF-DC47-20D7-E8629429CA7F}"/>
              </a:ext>
            </a:extLst>
          </p:cNvPr>
          <p:cNvSpPr txBox="1"/>
          <p:nvPr/>
        </p:nvSpPr>
        <p:spPr>
          <a:xfrm>
            <a:off x="4863109" y="261645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305873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6386CA-B4E7-5D74-ABB9-8B146FCED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76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47EA99-7C1E-4C80-9799-81BACADD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E368E-6152-A312-4FAC-13C362042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42" y="125012"/>
            <a:ext cx="1506713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E5D26E-EF53-AE81-54A5-47D44BF0C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25" y="147286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AE7DEC-7B6B-815C-09FD-B6970D13B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49" y="147286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1E0ADC-373E-09B6-0143-DDEEDF8B0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33" y="150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6003A3-493F-4CE5-BD85-AFCBBE50F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15" y="3499676"/>
            <a:ext cx="1506713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0E989B-FA16-0E30-64C1-FBCDAAE1B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30" y="3499676"/>
            <a:ext cx="1181907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497E07-B22D-BDAB-BFF0-2944A278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73" y="3499676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1FEE25-68FC-0EE7-3D1D-0A4E42BB6A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49" y="3499676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1E93BB-8E09-BDB2-7038-0C2A7F7B5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42" y="3499676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F9ACA3-1C9A-5027-9B7B-3DFCA7048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8" y="729000"/>
            <a:ext cx="104381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2AF11F-52EE-E059-0730-F1EE53D57A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58" y="1809000"/>
            <a:ext cx="1429412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68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2B6285-D6C0-C4E6-E7D7-5A8E8563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52" y="0"/>
            <a:ext cx="1929295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28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18E64-E770-4279-075E-B7DC8730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9" y="536626"/>
            <a:ext cx="2052000" cy="4651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6D4A0-A9D2-50B0-DA2A-351AD3CD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36" y="536625"/>
            <a:ext cx="2052000" cy="4651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3ECAE2-04C4-1107-ABF5-F41D55389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355" y="536624"/>
            <a:ext cx="2052000" cy="4651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1E54F0-F686-A57B-9570-BBADF4230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62" y="536628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E4B435-3407-1942-902C-C0B50CC1A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536629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A5D77-E5E8-CAEF-102E-75A7DDBDA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" y="536629"/>
            <a:ext cx="1326316" cy="14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870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6C7D7D-F482-57F7-1BEF-128A1ED0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9" y="536426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E3D45-0515-3591-6C60-DDF6CE5D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71" y="536426"/>
            <a:ext cx="2052000" cy="4678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C1AFE2-E29F-CD87-009C-8C91EF501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723" y="536426"/>
            <a:ext cx="2052000" cy="4678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D9359-AB5C-6D28-9CEE-2C2104F18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15" y="536424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F8B18-931E-CE55-D8EB-5E0FAF236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67" y="536425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27F867-6399-3E3D-0F77-C2095157E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" y="536424"/>
            <a:ext cx="132631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FE31A7-62BE-B886-CEA8-2B4BD831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89" y="531479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199CB-70AC-49EA-B436-F8115710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46" y="531479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9AEF7E-57E5-50A9-7B53-B58C31039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74" y="531480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457036-3E58-456A-7857-6A3C0DB3F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05" y="531480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D3D396-3164-466E-45ED-579C5075E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73" y="531480"/>
            <a:ext cx="2052000" cy="46511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0FC8BC-7613-11F0-5971-502F7E2EE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6" y="531480"/>
            <a:ext cx="1326316" cy="14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019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2C5716-CB22-821A-076C-1A02C4A1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71" y="3429000"/>
            <a:ext cx="2401791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C590C1-EABF-8139-A790-98866D78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2819723" cy="61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9CEE5-F04D-A4D5-1452-93B3C8F2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6" y="728663"/>
            <a:ext cx="3600000" cy="830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05AE0B-2E0A-7223-8164-4C6CD1C052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076"/>
          <a:stretch/>
        </p:blipFill>
        <p:spPr>
          <a:xfrm>
            <a:off x="4357128" y="0"/>
            <a:ext cx="1355124" cy="68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610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CAFB-49DF-DC47-20D7-E8629429CA7F}"/>
              </a:ext>
            </a:extLst>
          </p:cNvPr>
          <p:cNvSpPr txBox="1"/>
          <p:nvPr/>
        </p:nvSpPr>
        <p:spPr>
          <a:xfrm>
            <a:off x="4609617" y="26073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9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3D1C5D-44F0-A7A4-5799-5BACD8CD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01" y="728663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F20D20-B9FD-CC6B-593B-B9899721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47" y="728663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307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6BC957-2275-BAE6-C5C6-5BA0BE87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50" y="729000"/>
            <a:ext cx="2008950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50821B-6F85-2D4F-73B8-6A39749C4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8" y="729000"/>
            <a:ext cx="1905882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67CA0D-65C5-8D81-18BA-E9EE9761A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03" y="729000"/>
            <a:ext cx="1905882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F54DC1-49BD-6AE7-360C-512838CD0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13" y="729000"/>
            <a:ext cx="1905882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8D2A68-0EEE-C2B7-5EC8-8C666265C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5" y="729000"/>
            <a:ext cx="1905882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EDDDA3-4BF9-E8E1-8208-B8443723D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0" y="729000"/>
            <a:ext cx="1905882" cy="43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730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CAFB-49DF-DC47-20D7-E8629429CA7F}"/>
              </a:ext>
            </a:extLst>
          </p:cNvPr>
          <p:cNvSpPr txBox="1"/>
          <p:nvPr/>
        </p:nvSpPr>
        <p:spPr>
          <a:xfrm>
            <a:off x="3686174" y="2607398"/>
            <a:ext cx="4830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제보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하기</a:t>
            </a:r>
          </a:p>
        </p:txBody>
      </p:sp>
    </p:spTree>
    <p:extLst>
      <p:ext uri="{BB962C8B-B14F-4D97-AF65-F5344CB8AC3E}">
        <p14:creationId xmlns:p14="http://schemas.microsoft.com/office/powerpoint/2010/main" val="202919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69FE4A-9F69-344D-299F-71F927B2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3" y="729000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4B597-11E0-DD1F-EF1C-878A2BB1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86" y="729000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BFF484-F952-2D28-2E90-903D70F18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60" y="728663"/>
            <a:ext cx="2382353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130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7F373A-DE26-11A0-7AF7-FF516495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86" y="742386"/>
            <a:ext cx="1422050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6E2C9-B7AF-A030-9D65-5D822ED50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4" y="738472"/>
            <a:ext cx="1538754" cy="54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85F393-4BF0-748D-DD41-C61C55E07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52" y="1096698"/>
            <a:ext cx="2176363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059567-530E-24A0-F21F-F01A7088A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04" y="1092790"/>
            <a:ext cx="2064706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0EA6E5-7FCD-FE42-44AB-078FFE0F9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23" y="1097934"/>
            <a:ext cx="2064706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EA1A71-C5A7-AEFF-91AE-24BBD61F9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66" y="1094032"/>
            <a:ext cx="2064706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918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</Words>
  <Application>Microsoft Office PowerPoint</Application>
  <PresentationFormat>와이드스크린</PresentationFormat>
  <Paragraphs>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2025-12-08T22:07:36Z</dcterms:created>
  <dcterms:modified xsi:type="dcterms:W3CDTF">2025-12-08T23:41:55Z</dcterms:modified>
</cp:coreProperties>
</file>